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199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786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61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427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417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438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19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1459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27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7948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80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22173-6A36-49CA-8C8A-641B7F938CF1}" type="datetimeFigureOut">
              <a:rPr lang="el-GR" smtClean="0"/>
              <a:t>8/12/2014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ED3FF-5095-4DA2-BD5B-E530AEF4861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741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EU-China Summer School Program 2014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53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6062"/>
            <a:ext cx="9144000" cy="628489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63590" y="1969326"/>
            <a:ext cx="126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0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82" y="273676"/>
            <a:ext cx="9144000" cy="6310648"/>
          </a:xfrm>
          <a:prstGeom prst="rect">
            <a:avLst/>
          </a:prstGeom>
        </p:spPr>
      </p:pic>
      <p:sp>
        <p:nvSpPr>
          <p:cNvPr id="7" name="Ορθογώνιο 6"/>
          <p:cNvSpPr/>
          <p:nvPr/>
        </p:nvSpPr>
        <p:spPr>
          <a:xfrm>
            <a:off x="249851" y="1943567"/>
            <a:ext cx="126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7577"/>
            <a:ext cx="9144000" cy="619473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46820" y="1789021"/>
            <a:ext cx="126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05" y="370267"/>
            <a:ext cx="9144000" cy="611746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94550" y="2214024"/>
            <a:ext cx="126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53" y="215720"/>
            <a:ext cx="9144000" cy="6452315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30155" y="2524259"/>
            <a:ext cx="1282735" cy="368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428" y="334852"/>
            <a:ext cx="9144000" cy="615610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63590" y="2909483"/>
            <a:ext cx="14654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Certificates: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Outside AKSS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4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369" y="270455"/>
            <a:ext cx="9144000" cy="6413679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04800" y="2830964"/>
            <a:ext cx="1511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Certificates: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Outside AKSS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7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502276"/>
            <a:ext cx="10058400" cy="565785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792569" y="632755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On our way for the farewell dinner on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Island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704" y="321971"/>
            <a:ext cx="9144000" cy="619473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19471" y="1982205"/>
            <a:ext cx="1882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arewell dinner on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Island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25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884" y="463640"/>
            <a:ext cx="9144000" cy="5962918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39167" y="2471601"/>
            <a:ext cx="2188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Living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Island 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40913" y="1455312"/>
            <a:ext cx="2116428" cy="1716110"/>
          </a:xfrm>
        </p:spPr>
        <p:txBody>
          <a:bodyPr>
            <a:normAutofit/>
          </a:bodyPr>
          <a:lstStyle/>
          <a:p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Island:  In front of </a:t>
            </a:r>
            <a:r>
              <a:rPr lang="en-US" sz="1800" b="1" dirty="0" err="1" smtClean="0">
                <a:solidFill>
                  <a:schemeClr val="accent1">
                    <a:lumMod val="75000"/>
                  </a:schemeClr>
                </a:solidFill>
              </a:rPr>
              <a:t>Posidoneum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Hotel </a:t>
            </a:r>
            <a:endParaRPr lang="el-GR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04" y="347730"/>
            <a:ext cx="6903077" cy="597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8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158" y="553792"/>
            <a:ext cx="9144000" cy="582125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218941" y="2098114"/>
            <a:ext cx="2150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Living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Island </a:t>
            </a:r>
            <a:endParaRPr lang="el-G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2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5020834" y="3244334"/>
            <a:ext cx="1784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The End for 2014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540912"/>
            <a:ext cx="10058400" cy="565785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329830" y="6348143"/>
            <a:ext cx="453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Spetses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Island:  In front of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Posidoneum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Hotel 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5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95" y="669701"/>
            <a:ext cx="9144000" cy="5589431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257110" y="6372758"/>
            <a:ext cx="2177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Hydra Island: Arrival 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47" y="290917"/>
            <a:ext cx="9144000" cy="584700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4813562" y="6322384"/>
            <a:ext cx="2617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Hydra Island: Departure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0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3638"/>
            <a:ext cx="9144000" cy="587276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884386" y="6336405"/>
            <a:ext cx="2468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Hydra Island: Departure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051" y="592428"/>
            <a:ext cx="6916223" cy="5731099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062386" y="1866295"/>
            <a:ext cx="1268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Mycenae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Lion Gate </a:t>
            </a:r>
            <a:endParaRPr lang="el-G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065" y="553791"/>
            <a:ext cx="9144000" cy="597579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485104" y="13543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Mycenae: 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Lion Gate </a:t>
            </a:r>
            <a:endParaRPr lang="el-G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25002"/>
            <a:ext cx="9144000" cy="579549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37375" y="1611886"/>
            <a:ext cx="1386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Certificates</a:t>
            </a:r>
          </a:p>
        </p:txBody>
      </p:sp>
    </p:spTree>
    <p:extLst>
      <p:ext uri="{BB962C8B-B14F-4D97-AF65-F5344CB8AC3E}">
        <p14:creationId xmlns:p14="http://schemas.microsoft.com/office/powerpoint/2010/main" val="22685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80</Words>
  <Application>Microsoft Office PowerPoint</Application>
  <PresentationFormat>Ευρεία οθόνη</PresentationFormat>
  <Paragraphs>25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Θέμα του Office</vt:lpstr>
      <vt:lpstr>EU-China Summer School Program 2014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EU-China Summer School Program 2014</dc:title>
  <dc:creator>Sofia Ziakou</dc:creator>
  <cp:lastModifiedBy>Sofia Ziakou</cp:lastModifiedBy>
  <cp:revision>3</cp:revision>
  <dcterms:created xsi:type="dcterms:W3CDTF">2014-12-08T11:31:20Z</dcterms:created>
  <dcterms:modified xsi:type="dcterms:W3CDTF">2014-12-08T11:43:41Z</dcterms:modified>
</cp:coreProperties>
</file>